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notesMasterIdLst>
    <p:notesMasterId r:id="rId3"/>
  </p:notesMasterIdLst>
  <p:sldIdLst>
    <p:sldId id="352" r:id="rId2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>
        <p:scale>
          <a:sx n="80" d="100"/>
          <a:sy n="80" d="100"/>
        </p:scale>
        <p:origin x="-1116" y="-390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t>29.03.2021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t>29.03.2021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t>29.03.2021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t>29.03.2021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t>29.03.2021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t>29.03.2021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t>29.03.2021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t>29.03.2021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t>29.03.2021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t>29.03.2021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t>29.03.2021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t>29.03.2021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t>29.03.2021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20209" y="10331"/>
            <a:ext cx="8075240" cy="6345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t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Әтнә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районы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02885" y="4133409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Г.Тукай исемендәге 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XI </a:t>
            </a:r>
            <a:r>
              <a:rPr lang="tt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халыкара шигыр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 </a:t>
            </a:r>
            <a:r>
              <a:rPr 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укучылар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бәйгесенең муни</a:t>
            </a:r>
            <a:r>
              <a:rPr 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ципаль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этабы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20272" y="2078491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Милли б</a:t>
            </a:r>
            <a:r>
              <a:rPr lang="tt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әйрәмнәр декадасы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4541" y="3045472"/>
            <a:ext cx="23866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Балалар бакчалары арасында үткәрелгән Г.Тукай исемендәге сәнгат</a:t>
            </a:r>
            <a:r>
              <a:rPr 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ьле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шигырь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укучылар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</a:t>
            </a:r>
            <a:r>
              <a:rPr lang="tt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әйгесе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5962"/>
            <a:ext cx="2100548" cy="28095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946" y="57951"/>
            <a:ext cx="3028950" cy="1993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1\Desktop\ЯҢАЛЫКЛАР\ФОТО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068625"/>
            <a:ext cx="4933169" cy="21887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35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3282</TotalTime>
  <Words>30</Words>
  <Application>Microsoft Office PowerPoint</Application>
  <PresentationFormat>Экран (16:9)</PresentationFormat>
  <Paragraphs>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Воздушный поток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1</cp:lastModifiedBy>
  <cp:revision>451</cp:revision>
  <cp:lastPrinted>2021-02-01T07:48:05Z</cp:lastPrinted>
  <dcterms:created xsi:type="dcterms:W3CDTF">2015-10-13T08:15:21Z</dcterms:created>
  <dcterms:modified xsi:type="dcterms:W3CDTF">2021-03-29T08:01:24Z</dcterms:modified>
</cp:coreProperties>
</file>